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04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Diskuse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Diskuse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Jeden z nejlepších nástrojů práce s informacemi.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cs-CZ" dirty="0" err="1" smtClean="0"/>
              <a:t>iskuse</a:t>
            </a:r>
            <a:r>
              <a:rPr lang="cs-CZ" dirty="0" smtClean="0"/>
              <a:t> umožňuje zjistit, zda, případně v čem</a:t>
            </a:r>
          </a:p>
          <a:p>
            <a:pPr lvl="1"/>
            <a:r>
              <a:rPr lang="cs-CZ" dirty="0" smtClean="0"/>
              <a:t>druzí souhlasí, což může potvrzovat naši úvahu</a:t>
            </a:r>
          </a:p>
          <a:p>
            <a:pPr lvl="1"/>
            <a:r>
              <a:rPr lang="cs-CZ" dirty="0" smtClean="0"/>
              <a:t>druzí </a:t>
            </a:r>
            <a:r>
              <a:rPr lang="cs-CZ" dirty="0" smtClean="0"/>
              <a:t>nesouhlasí - </a:t>
            </a:r>
            <a:r>
              <a:rPr lang="cs-CZ" dirty="0" smtClean="0"/>
              <a:t>u někoho je chyba </a:t>
            </a:r>
            <a:endParaRPr lang="en-US" dirty="0" smtClean="0"/>
          </a:p>
          <a:p>
            <a:pPr lvl="1"/>
            <a:r>
              <a:rPr lang="en-US" dirty="0" smtClean="0"/>
              <a:t>ale </a:t>
            </a:r>
            <a:r>
              <a:rPr lang="en-US" dirty="0" err="1" smtClean="0"/>
              <a:t>pozor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b="1" dirty="0" err="1" smtClean="0"/>
              <a:t>skupino</a:t>
            </a:r>
            <a:r>
              <a:rPr lang="cs-CZ" b="1" dirty="0" err="1" smtClean="0"/>
              <a:t>vé</a:t>
            </a:r>
            <a:r>
              <a:rPr lang="cs-CZ" b="1" dirty="0" smtClean="0"/>
              <a:t> myšlení</a:t>
            </a:r>
            <a:r>
              <a:rPr lang="cs-CZ" dirty="0" smtClean="0"/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Dvě formy diskuse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Nezdravá diskuse – atmosféra souboje:</a:t>
            </a:r>
            <a:endParaRPr lang="cs-CZ" dirty="0" smtClean="0"/>
          </a:p>
          <a:p>
            <a:pPr lvl="1"/>
            <a:r>
              <a:rPr lang="cs-CZ" dirty="0" smtClean="0"/>
              <a:t>Problém</a:t>
            </a:r>
            <a:r>
              <a:rPr lang="cs-CZ" dirty="0" smtClean="0"/>
              <a:t>: diskuse se často zvrhává do </a:t>
            </a:r>
            <a:r>
              <a:rPr lang="cs-CZ" b="1" dirty="0" smtClean="0"/>
              <a:t>souboje</a:t>
            </a:r>
            <a:r>
              <a:rPr lang="cs-CZ" b="1" dirty="0" smtClean="0"/>
              <a:t>: </a:t>
            </a:r>
            <a:r>
              <a:rPr lang="cs-CZ" dirty="0" smtClean="0"/>
              <a:t>diskuse jako</a:t>
            </a:r>
            <a:r>
              <a:rPr lang="cs-CZ" dirty="0" smtClean="0"/>
              <a:t> sport </a:t>
            </a:r>
            <a:r>
              <a:rPr lang="cs-CZ" dirty="0" smtClean="0"/>
              <a:t>či </a:t>
            </a:r>
            <a:r>
              <a:rPr lang="cs-CZ" dirty="0" smtClean="0"/>
              <a:t>válka argumentů, ve které někdo prohrává a někdo vyhrává</a:t>
            </a:r>
          </a:p>
          <a:p>
            <a:pPr lvl="1"/>
            <a:r>
              <a:rPr lang="cs-CZ" dirty="0" smtClean="0"/>
              <a:t>Na souboj musí být dva – když na tento způsob komunikace druhý z účastníků nepřistoupí (nenechá se strhnout), neprosadí se</a:t>
            </a:r>
            <a:endParaRPr lang="cs-CZ" dirty="0" smtClean="0"/>
          </a:p>
          <a:p>
            <a:pPr lvl="1"/>
            <a:endParaRPr lang="cs-CZ" b="1" dirty="0" smtClean="0"/>
          </a:p>
          <a:p>
            <a:pPr>
              <a:buNone/>
            </a:pPr>
            <a:r>
              <a:rPr lang="cs-CZ" dirty="0" smtClean="0"/>
              <a:t>Zdravá diskuse, s atmosférou:</a:t>
            </a:r>
          </a:p>
          <a:p>
            <a:pPr lvl="1"/>
            <a:r>
              <a:rPr lang="cs-CZ" b="1" dirty="0" smtClean="0"/>
              <a:t>konstruktivní</a:t>
            </a:r>
            <a:r>
              <a:rPr lang="cs-CZ" b="1" dirty="0" smtClean="0"/>
              <a:t>, </a:t>
            </a:r>
            <a:r>
              <a:rPr lang="cs-CZ" b="1" dirty="0" smtClean="0"/>
              <a:t>kooperativní</a:t>
            </a:r>
            <a:endParaRPr lang="cs-CZ" b="1" dirty="0" smtClean="0"/>
          </a:p>
          <a:p>
            <a:pPr lvl="1"/>
            <a:r>
              <a:rPr lang="cs-CZ" b="1" dirty="0" smtClean="0"/>
              <a:t>zvědavosti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cs-CZ" dirty="0" smtClean="0"/>
              <a:t>v čem spor konkrétně spočívá</a:t>
            </a:r>
            <a:r>
              <a:rPr lang="en-US" dirty="0" smtClean="0"/>
              <a:t>, </a:t>
            </a:r>
            <a:r>
              <a:rPr lang="cs-CZ" dirty="0" smtClean="0"/>
              <a:t>poznat nové možnosti či perspektivy</a:t>
            </a:r>
            <a:r>
              <a:rPr lang="en-US" dirty="0" smtClean="0"/>
              <a:t>)</a:t>
            </a:r>
            <a:r>
              <a:rPr lang="cs-CZ" dirty="0" smtClean="0"/>
              <a:t>, </a:t>
            </a:r>
            <a:r>
              <a:rPr lang="cs-CZ" dirty="0" smtClean="0"/>
              <a:t>diskuse jako společná detektivní </a:t>
            </a:r>
            <a:r>
              <a:rPr lang="cs-CZ" dirty="0" smtClean="0"/>
              <a:t>práce</a:t>
            </a:r>
            <a:endParaRPr lang="en-US" dirty="0" smtClean="0"/>
          </a:p>
          <a:p>
            <a:pPr lvl="1"/>
            <a:r>
              <a:rPr lang="en-US" dirty="0" smtClean="0"/>
              <a:t>up</a:t>
            </a:r>
            <a:r>
              <a:rPr lang="cs-CZ" dirty="0" err="1" smtClean="0"/>
              <a:t>římná</a:t>
            </a:r>
            <a:r>
              <a:rPr lang="cs-CZ" dirty="0" smtClean="0"/>
              <a:t> </a:t>
            </a:r>
            <a:r>
              <a:rPr lang="cs-CZ" b="1" dirty="0" smtClean="0"/>
              <a:t>ochota změnit názor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Hledání jádra sporu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Při názorové neshodě hledáme jeho jádro, které může být</a:t>
            </a:r>
          </a:p>
          <a:p>
            <a:pPr lvl="1"/>
            <a:r>
              <a:rPr lang="cs-CZ" dirty="0" smtClean="0"/>
              <a:t>v porozumění použitým pojmům</a:t>
            </a:r>
          </a:p>
          <a:p>
            <a:pPr lvl="1"/>
            <a:r>
              <a:rPr lang="cs-CZ" dirty="0" smtClean="0"/>
              <a:t>v nějaké konkrétní premise</a:t>
            </a:r>
          </a:p>
          <a:p>
            <a:pPr lvl="1"/>
            <a:r>
              <a:rPr lang="cs-CZ" dirty="0" smtClean="0"/>
              <a:t>v tom, zda lze závěr z daných premis vyvodit</a:t>
            </a:r>
          </a:p>
          <a:p>
            <a:r>
              <a:rPr lang="cs-CZ" dirty="0" smtClean="0"/>
              <a:t>Jádro sporu = předpoklad </a:t>
            </a:r>
            <a:r>
              <a:rPr lang="en-US" dirty="0" smtClean="0"/>
              <a:t>(d</a:t>
            </a:r>
            <a:r>
              <a:rPr lang="cs-CZ" dirty="0" err="1" smtClean="0"/>
              <a:t>ůvod</a:t>
            </a:r>
            <a:r>
              <a:rPr lang="cs-CZ" dirty="0" smtClean="0"/>
              <a:t>, premisa</a:t>
            </a:r>
            <a:r>
              <a:rPr lang="en-US" dirty="0" smtClean="0"/>
              <a:t>)</a:t>
            </a:r>
            <a:r>
              <a:rPr lang="cs-CZ" dirty="0" smtClean="0"/>
              <a:t>, o kterém platí, že kdyby na něj jedna ze stran změnila názor, tak je celý spor vyřešen</a:t>
            </a:r>
          </a:p>
          <a:p>
            <a:r>
              <a:rPr lang="cs-CZ" dirty="0" smtClean="0"/>
              <a:t>Když je jádro sporu nalezeno, celý proces se může </a:t>
            </a:r>
            <a:r>
              <a:rPr lang="cs-CZ" dirty="0" smtClean="0"/>
              <a:t>opakovat – nalezené jádro sporu je novým sporem a můžeme přejít k hledání dalšího důvodu sporu ještě na hlubší úrovni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221</Words>
  <PresentationFormat>Předvádění na obrazovce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Diskuse</vt:lpstr>
      <vt:lpstr>Diskuse</vt:lpstr>
      <vt:lpstr>Dvě formy diskuse</vt:lpstr>
      <vt:lpstr>Hledání jádra sporu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Diskuse</dc:title>
  <dc:creator>Jan Votava</dc:creator>
  <cp:lastModifiedBy>Alena Votavová</cp:lastModifiedBy>
  <cp:revision>3</cp:revision>
  <dcterms:created xsi:type="dcterms:W3CDTF">2020-09-16T10:18:52Z</dcterms:created>
  <dcterms:modified xsi:type="dcterms:W3CDTF">2021-10-25T11:52:27Z</dcterms:modified>
</cp:coreProperties>
</file>