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25. 10. 2021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Argumentační analýza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Formulace hlavního závěru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Pokud </a:t>
            </a:r>
            <a:r>
              <a:rPr lang="cs-CZ" dirty="0" smtClean="0"/>
              <a:t>máte nějaká názor, který vám připadá důležitý, nebo jste dospěli v nějaké práci k nějakému závěru, </a:t>
            </a:r>
            <a:r>
              <a:rPr lang="cs-CZ" dirty="0" smtClean="0"/>
              <a:t>je skvělé prověřit </a:t>
            </a:r>
            <a:r>
              <a:rPr lang="cs-CZ" dirty="0" smtClean="0"/>
              <a:t>to </a:t>
            </a:r>
            <a:r>
              <a:rPr lang="cs-CZ" dirty="0" smtClean="0"/>
              <a:t>více pečlivě skrze argumentační analýzu.</a:t>
            </a:r>
          </a:p>
          <a:p>
            <a:r>
              <a:rPr lang="cs-CZ" dirty="0" smtClean="0"/>
              <a:t>Svou odpověď formulujte </a:t>
            </a:r>
            <a:r>
              <a:rPr lang="cs-CZ" b="1" dirty="0" smtClean="0"/>
              <a:t>stručně a jasně</a:t>
            </a:r>
            <a:r>
              <a:rPr lang="cs-CZ" dirty="0" smtClean="0"/>
              <a:t>, ve formě </a:t>
            </a:r>
            <a:r>
              <a:rPr lang="cs-CZ" b="1" dirty="0" smtClean="0"/>
              <a:t>jedné věty</a:t>
            </a:r>
            <a:r>
              <a:rPr lang="cs-CZ" dirty="0" smtClean="0"/>
              <a:t>.</a:t>
            </a:r>
          </a:p>
          <a:p>
            <a:r>
              <a:rPr lang="cs-CZ" dirty="0" smtClean="0"/>
              <a:t>Tato věta bude </a:t>
            </a:r>
            <a:r>
              <a:rPr lang="cs-CZ" b="1" dirty="0" smtClean="0"/>
              <a:t>závěrem</a:t>
            </a:r>
            <a:r>
              <a:rPr lang="cs-CZ" dirty="0" smtClean="0"/>
              <a:t> vašeho </a:t>
            </a:r>
            <a:r>
              <a:rPr lang="cs-CZ" b="1" dirty="0" smtClean="0"/>
              <a:t>argumentu</a:t>
            </a:r>
            <a:r>
              <a:rPr lang="cs-CZ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Formulace hlavního </a:t>
            </a:r>
            <a:r>
              <a:rPr lang="cs-CZ" dirty="0" smtClean="0"/>
              <a:t>závěru - 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Z: Je dobré pečlivě prověřovat, které postupy v rámci sociální práce používat.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Formulace premis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Nyní, opět velmi stručně a jasně, formulujte důvod či důvody, proč považujete závěr za pravdivý.</a:t>
            </a:r>
          </a:p>
          <a:p>
            <a:r>
              <a:rPr lang="cs-CZ" dirty="0" smtClean="0"/>
              <a:t>Premisy se ideálně zakreslují tak, aby byla jasná struktura zdůvodnění. </a:t>
            </a:r>
            <a:endParaRPr lang="cs-CZ" dirty="0" smtClean="0"/>
          </a:p>
          <a:p>
            <a:r>
              <a:rPr lang="cs-CZ" dirty="0" smtClean="0"/>
              <a:t>Pro zajímavost, </a:t>
            </a:r>
            <a:r>
              <a:rPr lang="cs-CZ" dirty="0" smtClean="0"/>
              <a:t>argumenty mohou mít různou strukturu:</a:t>
            </a:r>
            <a:endParaRPr lang="cs-CZ" dirty="0" smtClean="0"/>
          </a:p>
          <a:p>
            <a:pPr lvl="1"/>
            <a:r>
              <a:rPr lang="cs-CZ" dirty="0" smtClean="0"/>
              <a:t>P1 podporuje P2, </a:t>
            </a:r>
            <a:r>
              <a:rPr lang="cs-CZ" dirty="0" err="1" smtClean="0"/>
              <a:t>P2</a:t>
            </a:r>
            <a:r>
              <a:rPr lang="cs-CZ" dirty="0" smtClean="0"/>
              <a:t> podporuje závěr.</a:t>
            </a:r>
          </a:p>
          <a:p>
            <a:pPr lvl="1"/>
            <a:r>
              <a:rPr lang="cs-CZ" dirty="0" smtClean="0"/>
              <a:t>P1 a P2 společně podporují závěr.</a:t>
            </a:r>
          </a:p>
          <a:p>
            <a:pPr lvl="1"/>
            <a:r>
              <a:rPr lang="cs-CZ" dirty="0" smtClean="0"/>
              <a:t>P1 a P2 každá nezávisle podporují závěr.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Formulace </a:t>
            </a:r>
            <a:r>
              <a:rPr lang="cs-CZ" dirty="0" smtClean="0"/>
              <a:t>premis - 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Z: Je dobré pečlivě prověřovat, které postupy v rámci sociální práce používat.</a:t>
            </a:r>
          </a:p>
          <a:p>
            <a:pPr lvl="1">
              <a:buNone/>
            </a:pPr>
            <a:r>
              <a:rPr lang="cs-CZ" dirty="0" smtClean="0"/>
              <a:t>P1: Mnohé </a:t>
            </a:r>
            <a:r>
              <a:rPr lang="cs-CZ" dirty="0" smtClean="0"/>
              <a:t>postupy, které lidi napadnou, jsou neúčinné.</a:t>
            </a:r>
          </a:p>
          <a:p>
            <a:pPr lvl="1">
              <a:buNone/>
            </a:pPr>
            <a:r>
              <a:rPr lang="cs-CZ" dirty="0" smtClean="0"/>
              <a:t>P2: Některé </a:t>
            </a:r>
            <a:r>
              <a:rPr lang="cs-CZ" dirty="0" smtClean="0"/>
              <a:t>postupy mohou být kontraproduktivní</a:t>
            </a:r>
          </a:p>
          <a:p>
            <a:pPr lvl="1">
              <a:buNone/>
            </a:pPr>
            <a:r>
              <a:rPr lang="cs-CZ" dirty="0" smtClean="0"/>
              <a:t>P3: Některé </a:t>
            </a:r>
            <a:r>
              <a:rPr lang="cs-CZ" dirty="0" smtClean="0"/>
              <a:t>postupy mohou fungovat výrazně lépe než jiné.</a:t>
            </a:r>
          </a:p>
          <a:p>
            <a:pPr lvl="1">
              <a:buNone/>
            </a:pPr>
            <a:r>
              <a:rPr lang="cs-CZ" dirty="0" smtClean="0"/>
              <a:t>P4: Prověřením </a:t>
            </a:r>
            <a:r>
              <a:rPr lang="cs-CZ" dirty="0" smtClean="0"/>
              <a:t>lze získat lepší představu o tom, jak dobře ten který postup funguje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Formulace </a:t>
            </a:r>
            <a:r>
              <a:rPr lang="cs-CZ" dirty="0" smtClean="0"/>
              <a:t>premis - 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cs-CZ" dirty="0" smtClean="0"/>
              <a:t>V argumentech lze zachytit důvody i na více úrovních (znázorněno dalším odsazením) – premisy jsou zdůvodněny dalšími premisami.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Z</a:t>
            </a:r>
            <a:r>
              <a:rPr lang="cs-CZ" dirty="0" smtClean="0"/>
              <a:t>: Je dobré pečlivě prověřovat, které postupy v rámci sociální práce používat.</a:t>
            </a:r>
          </a:p>
          <a:p>
            <a:pPr lvl="1">
              <a:buNone/>
            </a:pPr>
            <a:r>
              <a:rPr lang="cs-CZ" dirty="0" smtClean="0"/>
              <a:t>P1: Mnohé </a:t>
            </a:r>
            <a:r>
              <a:rPr lang="cs-CZ" dirty="0" smtClean="0"/>
              <a:t>postupy, které lidi napadnou, jsou neúčinné</a:t>
            </a:r>
            <a:r>
              <a:rPr lang="cs-CZ" dirty="0" smtClean="0"/>
              <a:t>.</a:t>
            </a:r>
          </a:p>
          <a:p>
            <a:pPr lvl="1">
              <a:buNone/>
            </a:pPr>
            <a:r>
              <a:rPr lang="cs-CZ" dirty="0" smtClean="0"/>
              <a:t>	</a:t>
            </a:r>
            <a:r>
              <a:rPr lang="cs-CZ" dirty="0" smtClean="0"/>
              <a:t>P5: Když se vědecky prověřuje účinnost používaných  postupů, mnohé se ukazují jako neúčinné.</a:t>
            </a:r>
            <a:endParaRPr lang="cs-CZ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Prověření argumentu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Následně se lze ptát, kde je argument nejslabší, v zásadě jsou jen 2 možnosti</a:t>
            </a:r>
          </a:p>
          <a:p>
            <a:pPr lvl="1"/>
            <a:r>
              <a:rPr lang="cs-CZ" dirty="0" smtClean="0"/>
              <a:t>v nějaké konkrétní premise či premisách?</a:t>
            </a:r>
          </a:p>
          <a:p>
            <a:pPr lvl="1"/>
            <a:r>
              <a:rPr lang="cs-CZ" dirty="0" smtClean="0"/>
              <a:t>v tom, že návaznost mezi premisami a závěrem je příliš slabá?</a:t>
            </a:r>
          </a:p>
          <a:p>
            <a:r>
              <a:rPr lang="cs-CZ" dirty="0" smtClean="0"/>
              <a:t>Danou slabinu lze napravit doplněním další premisy.</a:t>
            </a:r>
            <a:endParaRPr lang="en-US" dirty="0" smtClean="0"/>
          </a:p>
          <a:p>
            <a:r>
              <a:rPr lang="en-US" dirty="0" smtClean="0"/>
              <a:t>St</a:t>
            </a:r>
            <a:r>
              <a:rPr lang="cs-CZ" dirty="0" err="1" smtClean="0"/>
              <a:t>ává</a:t>
            </a:r>
            <a:r>
              <a:rPr lang="cs-CZ" dirty="0" smtClean="0"/>
              <a:t> se, že po zachycení nějaké úvahy do jasného argumentačního schématu se tato úvaha již nezdá tak dobrá jako předtím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324</Words>
  <PresentationFormat>Předvádění na obrazovce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Argumentační analýza</vt:lpstr>
      <vt:lpstr>Formulace hlavního závěru</vt:lpstr>
      <vt:lpstr>Formulace hlavního závěru - příklad</vt:lpstr>
      <vt:lpstr>Formulace premis</vt:lpstr>
      <vt:lpstr>Formulace premis - příklad</vt:lpstr>
      <vt:lpstr>Formulace premis - příklad</vt:lpstr>
      <vt:lpstr>Prověření argumentu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Argumentační analýza</dc:title>
  <dc:creator>Jan Votava</dc:creator>
  <cp:lastModifiedBy>Alena Votavová</cp:lastModifiedBy>
  <cp:revision>3</cp:revision>
  <dcterms:created xsi:type="dcterms:W3CDTF">2020-09-16T09:52:20Z</dcterms:created>
  <dcterms:modified xsi:type="dcterms:W3CDTF">2021-10-25T12:00:42Z</dcterms:modified>
</cp:coreProperties>
</file>